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2"/>
  </p:sldMasterIdLst>
  <p:notesMasterIdLst>
    <p:notesMasterId r:id="rId11"/>
  </p:notesMasterIdLst>
  <p:handoutMasterIdLst>
    <p:handoutMasterId r:id="rId12"/>
  </p:handoutMasterIdLst>
  <p:sldIdLst>
    <p:sldId id="257" r:id="rId3"/>
    <p:sldId id="265" r:id="rId4"/>
    <p:sldId id="268" r:id="rId5"/>
    <p:sldId id="269" r:id="rId6"/>
    <p:sldId id="270" r:id="rId7"/>
    <p:sldId id="271" r:id="rId8"/>
    <p:sldId id="272" r:id="rId9"/>
    <p:sldId id="273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>
      <p:cViewPr varScale="1">
        <p:scale>
          <a:sx n="87" d="100"/>
          <a:sy n="87" d="100"/>
        </p:scale>
        <p:origin x="52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95" d="100"/>
          <a:sy n="95" d="100"/>
        </p:scale>
        <p:origin x="3582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presProps" Target="pres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handoutMaster" Target="handoutMasters/handoutMaster1.xml"/><Relationship Id="rId2" Type="http://schemas.openxmlformats.org/officeDocument/2006/relationships/slideMaster" Target="slideMasters/slideMaster1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theme" Target="theme/theme1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BE2AAA-2CC7-4F9C-A8C6-8B9F2A3E9EF0}" type="datetimeFigureOut">
              <a:rPr lang="en-US" smtClean="0"/>
              <a:t>3/5/2017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0AD62A-9EE1-43E3-A7E5-D268F71DF3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4482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37ADBA-1AC7-4CD6-8AFF-4E8087BA5487}" type="datetimeFigureOut">
              <a:rPr lang="en-US" smtClean="0"/>
              <a:t>3/5/2017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34C2EF-8A97-4DAF-B099-E567883644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091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" r="323" b="422"/>
          <a:stretch/>
        </p:blipFill>
        <p:spPr>
          <a:xfrm>
            <a:off x="1524" y="1"/>
            <a:ext cx="12188952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8200" y="533400"/>
            <a:ext cx="8458200" cy="1828800"/>
          </a:xfrm>
        </p:spPr>
        <p:txBody>
          <a:bodyPr anchor="b">
            <a:normAutofit/>
          </a:bodyPr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8200" y="2438400"/>
            <a:ext cx="7086600" cy="914400"/>
          </a:xfrm>
        </p:spPr>
        <p:txBody>
          <a:bodyPr>
            <a:normAutofit/>
          </a:bodyPr>
          <a:lstStyle>
            <a:lvl1pPr marL="0" indent="0" algn="l">
              <a:spcBef>
                <a:spcPts val="1200"/>
              </a:spcBef>
              <a:buNone/>
              <a:defRPr sz="240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4451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wo Picture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5" y="1716"/>
            <a:ext cx="12188952" cy="6856284"/>
          </a:xfrm>
          <a:prstGeom prst="rect">
            <a:avLst/>
          </a:prstGeom>
        </p:spPr>
      </p:pic>
      <p:sp>
        <p:nvSpPr>
          <p:cNvPr id="7" name="Freeform 5"/>
          <p:cNvSpPr>
            <a:spLocks/>
          </p:cNvSpPr>
          <p:nvPr/>
        </p:nvSpPr>
        <p:spPr bwMode="gray">
          <a:xfrm>
            <a:off x="762000" y="933449"/>
            <a:ext cx="4114800" cy="4109465"/>
          </a:xfrm>
          <a:custGeom>
            <a:avLst/>
            <a:gdLst>
              <a:gd name="T0" fmla="*/ 870 w 933"/>
              <a:gd name="T1" fmla="*/ 64 h 1275"/>
              <a:gd name="T2" fmla="*/ 870 w 933"/>
              <a:gd name="T3" fmla="*/ 1213 h 1275"/>
              <a:gd name="T4" fmla="*/ 61 w 933"/>
              <a:gd name="T5" fmla="*/ 1213 h 1275"/>
              <a:gd name="T6" fmla="*/ 61 w 933"/>
              <a:gd name="T7" fmla="*/ 64 h 1275"/>
              <a:gd name="T8" fmla="*/ 870 w 933"/>
              <a:gd name="T9" fmla="*/ 64 h 12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33" h="1275">
                <a:moveTo>
                  <a:pt x="870" y="64"/>
                </a:moveTo>
                <a:cubicBezTo>
                  <a:pt x="933" y="128"/>
                  <a:pt x="922" y="1160"/>
                  <a:pt x="870" y="1213"/>
                </a:cubicBezTo>
                <a:cubicBezTo>
                  <a:pt x="817" y="1266"/>
                  <a:pt x="121" y="1275"/>
                  <a:pt x="61" y="1213"/>
                </a:cubicBezTo>
                <a:cubicBezTo>
                  <a:pt x="0" y="1151"/>
                  <a:pt x="3" y="123"/>
                  <a:pt x="61" y="64"/>
                </a:cubicBezTo>
                <a:cubicBezTo>
                  <a:pt x="118" y="5"/>
                  <a:pt x="806" y="0"/>
                  <a:pt x="870" y="64"/>
                </a:cubicBezTo>
                <a:close/>
              </a:path>
            </a:pathLst>
          </a:custGeom>
          <a:solidFill>
            <a:srgbClr val="FFFFFF"/>
          </a:solidFill>
          <a:effectLst>
            <a:outerShdw blurRad="317500" dist="635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3"/>
          </p:nvPr>
        </p:nvSpPr>
        <p:spPr>
          <a:xfrm>
            <a:off x="992435" y="1113022"/>
            <a:ext cx="3638453" cy="3750319"/>
          </a:xfrm>
          <a:custGeom>
            <a:avLst/>
            <a:gdLst>
              <a:gd name="connsiteX0" fmla="*/ 1744346 w 3503695"/>
              <a:gd name="connsiteY0" fmla="*/ 62 h 4031418"/>
              <a:gd name="connsiteX1" fmla="*/ 3334838 w 3503695"/>
              <a:gd name="connsiteY1" fmla="*/ 150223 h 4031418"/>
              <a:gd name="connsiteX2" fmla="*/ 3334838 w 3503695"/>
              <a:gd name="connsiteY2" fmla="*/ 3890810 h 4031418"/>
              <a:gd name="connsiteX3" fmla="*/ 174362 w 3503695"/>
              <a:gd name="connsiteY3" fmla="*/ 3890810 h 4031418"/>
              <a:gd name="connsiteX4" fmla="*/ 174362 w 3503695"/>
              <a:gd name="connsiteY4" fmla="*/ 150223 h 4031418"/>
              <a:gd name="connsiteX5" fmla="*/ 1744346 w 3503695"/>
              <a:gd name="connsiteY5" fmla="*/ 62 h 4031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3695" h="4031418">
                <a:moveTo>
                  <a:pt x="1744346" y="62"/>
                </a:moveTo>
                <a:cubicBezTo>
                  <a:pt x="2475376" y="-1972"/>
                  <a:pt x="3209826" y="46047"/>
                  <a:pt x="3334838" y="150223"/>
                </a:cubicBezTo>
                <a:cubicBezTo>
                  <a:pt x="3580957" y="358576"/>
                  <a:pt x="3537984" y="3718268"/>
                  <a:pt x="3334838" y="3890810"/>
                </a:cubicBezTo>
                <a:cubicBezTo>
                  <a:pt x="3127786" y="4063352"/>
                  <a:pt x="408761" y="4092652"/>
                  <a:pt x="174362" y="3890810"/>
                </a:cubicBezTo>
                <a:cubicBezTo>
                  <a:pt x="-63943" y="3688968"/>
                  <a:pt x="-52223" y="342299"/>
                  <a:pt x="174362" y="150223"/>
                </a:cubicBezTo>
                <a:cubicBezTo>
                  <a:pt x="285702" y="54185"/>
                  <a:pt x="1013315" y="2097"/>
                  <a:pt x="1744346" y="62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</p:spPr>
        <p:txBody>
          <a:bodyPr wrap="square" tIns="365760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8" name="Freeform 5"/>
          <p:cNvSpPr>
            <a:spLocks/>
          </p:cNvSpPr>
          <p:nvPr/>
        </p:nvSpPr>
        <p:spPr bwMode="gray">
          <a:xfrm>
            <a:off x="5300133" y="933449"/>
            <a:ext cx="4114800" cy="4109465"/>
          </a:xfrm>
          <a:custGeom>
            <a:avLst/>
            <a:gdLst>
              <a:gd name="T0" fmla="*/ 870 w 933"/>
              <a:gd name="T1" fmla="*/ 64 h 1275"/>
              <a:gd name="T2" fmla="*/ 870 w 933"/>
              <a:gd name="T3" fmla="*/ 1213 h 1275"/>
              <a:gd name="T4" fmla="*/ 61 w 933"/>
              <a:gd name="T5" fmla="*/ 1213 h 1275"/>
              <a:gd name="T6" fmla="*/ 61 w 933"/>
              <a:gd name="T7" fmla="*/ 64 h 1275"/>
              <a:gd name="T8" fmla="*/ 870 w 933"/>
              <a:gd name="T9" fmla="*/ 64 h 12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33" h="1275">
                <a:moveTo>
                  <a:pt x="870" y="64"/>
                </a:moveTo>
                <a:cubicBezTo>
                  <a:pt x="933" y="128"/>
                  <a:pt x="922" y="1160"/>
                  <a:pt x="870" y="1213"/>
                </a:cubicBezTo>
                <a:cubicBezTo>
                  <a:pt x="817" y="1266"/>
                  <a:pt x="121" y="1275"/>
                  <a:pt x="61" y="1213"/>
                </a:cubicBezTo>
                <a:cubicBezTo>
                  <a:pt x="0" y="1151"/>
                  <a:pt x="3" y="123"/>
                  <a:pt x="61" y="64"/>
                </a:cubicBezTo>
                <a:cubicBezTo>
                  <a:pt x="118" y="5"/>
                  <a:pt x="806" y="0"/>
                  <a:pt x="870" y="64"/>
                </a:cubicBezTo>
                <a:close/>
              </a:path>
            </a:pathLst>
          </a:custGeom>
          <a:solidFill>
            <a:srgbClr val="FFFFFF"/>
          </a:solidFill>
          <a:effectLst>
            <a:outerShdw blurRad="317500" dist="635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Picture Placeholder 18"/>
          <p:cNvSpPr>
            <a:spLocks noGrp="1"/>
          </p:cNvSpPr>
          <p:nvPr>
            <p:ph type="pic" sz="quarter" idx="15"/>
          </p:nvPr>
        </p:nvSpPr>
        <p:spPr>
          <a:xfrm>
            <a:off x="5530568" y="1113022"/>
            <a:ext cx="3638453" cy="3750319"/>
          </a:xfrm>
          <a:custGeom>
            <a:avLst/>
            <a:gdLst>
              <a:gd name="connsiteX0" fmla="*/ 1744346 w 3503695"/>
              <a:gd name="connsiteY0" fmla="*/ 62 h 4031418"/>
              <a:gd name="connsiteX1" fmla="*/ 3334838 w 3503695"/>
              <a:gd name="connsiteY1" fmla="*/ 150223 h 4031418"/>
              <a:gd name="connsiteX2" fmla="*/ 3334838 w 3503695"/>
              <a:gd name="connsiteY2" fmla="*/ 3890810 h 4031418"/>
              <a:gd name="connsiteX3" fmla="*/ 174362 w 3503695"/>
              <a:gd name="connsiteY3" fmla="*/ 3890810 h 4031418"/>
              <a:gd name="connsiteX4" fmla="*/ 174362 w 3503695"/>
              <a:gd name="connsiteY4" fmla="*/ 150223 h 4031418"/>
              <a:gd name="connsiteX5" fmla="*/ 1744346 w 3503695"/>
              <a:gd name="connsiteY5" fmla="*/ 62 h 4031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3695" h="4031418">
                <a:moveTo>
                  <a:pt x="1744346" y="62"/>
                </a:moveTo>
                <a:cubicBezTo>
                  <a:pt x="2475376" y="-1972"/>
                  <a:pt x="3209826" y="46047"/>
                  <a:pt x="3334838" y="150223"/>
                </a:cubicBezTo>
                <a:cubicBezTo>
                  <a:pt x="3580957" y="358576"/>
                  <a:pt x="3537984" y="3718268"/>
                  <a:pt x="3334838" y="3890810"/>
                </a:cubicBezTo>
                <a:cubicBezTo>
                  <a:pt x="3127786" y="4063352"/>
                  <a:pt x="408761" y="4092652"/>
                  <a:pt x="174362" y="3890810"/>
                </a:cubicBezTo>
                <a:cubicBezTo>
                  <a:pt x="-63943" y="3688968"/>
                  <a:pt x="-52223" y="342299"/>
                  <a:pt x="174362" y="150223"/>
                </a:cubicBezTo>
                <a:cubicBezTo>
                  <a:pt x="285702" y="54185"/>
                  <a:pt x="1013315" y="2097"/>
                  <a:pt x="1744346" y="62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</p:spPr>
        <p:txBody>
          <a:bodyPr wrap="square" tIns="365760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4"/>
          </p:nvPr>
        </p:nvSpPr>
        <p:spPr>
          <a:xfrm>
            <a:off x="1028581" y="5305425"/>
            <a:ext cx="3566160" cy="109728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0" indent="0">
              <a:spcBef>
                <a:spcPts val="1200"/>
              </a:spcBef>
              <a:buNone/>
              <a:defRPr sz="1800"/>
            </a:lvl2pPr>
            <a:lvl3pPr marL="0" indent="0">
              <a:spcBef>
                <a:spcPts val="1200"/>
              </a:spcBef>
              <a:buNone/>
              <a:defRPr sz="1800"/>
            </a:lvl3pPr>
            <a:lvl4pPr marL="0" indent="0">
              <a:spcBef>
                <a:spcPts val="1200"/>
              </a:spcBef>
              <a:buNone/>
              <a:defRPr sz="1800"/>
            </a:lvl4pPr>
            <a:lvl5pPr marL="0" indent="0">
              <a:spcBef>
                <a:spcPts val="1200"/>
              </a:spcBef>
              <a:buNone/>
              <a:defRPr sz="18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16"/>
          <p:cNvSpPr>
            <a:spLocks noGrp="1"/>
          </p:cNvSpPr>
          <p:nvPr>
            <p:ph type="body" sz="quarter" idx="16"/>
          </p:nvPr>
        </p:nvSpPr>
        <p:spPr>
          <a:xfrm>
            <a:off x="5566714" y="5305425"/>
            <a:ext cx="3566160" cy="109728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0" indent="0">
              <a:spcBef>
                <a:spcPts val="1200"/>
              </a:spcBef>
              <a:buNone/>
              <a:defRPr sz="1800"/>
            </a:lvl2pPr>
            <a:lvl3pPr marL="0" indent="0">
              <a:spcBef>
                <a:spcPts val="1200"/>
              </a:spcBef>
              <a:buNone/>
              <a:defRPr sz="1800"/>
            </a:lvl3pPr>
            <a:lvl4pPr marL="0" indent="0">
              <a:spcBef>
                <a:spcPts val="1200"/>
              </a:spcBef>
              <a:buNone/>
              <a:defRPr sz="1800"/>
            </a:lvl4pPr>
            <a:lvl5pPr marL="0" indent="0">
              <a:spcBef>
                <a:spcPts val="1200"/>
              </a:spcBef>
              <a:buNone/>
              <a:defRPr sz="1800"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37772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hree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5" y="1716"/>
            <a:ext cx="12188952" cy="6856284"/>
          </a:xfrm>
          <a:prstGeom prst="rect">
            <a:avLst/>
          </a:prstGeom>
        </p:spPr>
      </p:pic>
      <p:sp>
        <p:nvSpPr>
          <p:cNvPr id="7" name="Freeform 5"/>
          <p:cNvSpPr>
            <a:spLocks/>
          </p:cNvSpPr>
          <p:nvPr/>
        </p:nvSpPr>
        <p:spPr bwMode="gray">
          <a:xfrm>
            <a:off x="762000" y="933449"/>
            <a:ext cx="5334000" cy="4109465"/>
          </a:xfrm>
          <a:custGeom>
            <a:avLst/>
            <a:gdLst>
              <a:gd name="T0" fmla="*/ 870 w 933"/>
              <a:gd name="T1" fmla="*/ 64 h 1275"/>
              <a:gd name="T2" fmla="*/ 870 w 933"/>
              <a:gd name="T3" fmla="*/ 1213 h 1275"/>
              <a:gd name="T4" fmla="*/ 61 w 933"/>
              <a:gd name="T5" fmla="*/ 1213 h 1275"/>
              <a:gd name="T6" fmla="*/ 61 w 933"/>
              <a:gd name="T7" fmla="*/ 64 h 1275"/>
              <a:gd name="T8" fmla="*/ 870 w 933"/>
              <a:gd name="T9" fmla="*/ 64 h 12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33" h="1275">
                <a:moveTo>
                  <a:pt x="870" y="64"/>
                </a:moveTo>
                <a:cubicBezTo>
                  <a:pt x="933" y="128"/>
                  <a:pt x="922" y="1160"/>
                  <a:pt x="870" y="1213"/>
                </a:cubicBezTo>
                <a:cubicBezTo>
                  <a:pt x="817" y="1266"/>
                  <a:pt x="121" y="1275"/>
                  <a:pt x="61" y="1213"/>
                </a:cubicBezTo>
                <a:cubicBezTo>
                  <a:pt x="0" y="1151"/>
                  <a:pt x="3" y="123"/>
                  <a:pt x="61" y="64"/>
                </a:cubicBezTo>
                <a:cubicBezTo>
                  <a:pt x="118" y="5"/>
                  <a:pt x="806" y="0"/>
                  <a:pt x="870" y="64"/>
                </a:cubicBezTo>
                <a:close/>
              </a:path>
            </a:pathLst>
          </a:custGeom>
          <a:solidFill>
            <a:srgbClr val="FFFFFF"/>
          </a:solidFill>
          <a:effectLst>
            <a:outerShdw blurRad="317500" dist="635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3"/>
          </p:nvPr>
        </p:nvSpPr>
        <p:spPr>
          <a:xfrm>
            <a:off x="991888" y="1113022"/>
            <a:ext cx="4874224" cy="3750319"/>
          </a:xfrm>
          <a:custGeom>
            <a:avLst/>
            <a:gdLst>
              <a:gd name="connsiteX0" fmla="*/ 1744346 w 3503695"/>
              <a:gd name="connsiteY0" fmla="*/ 62 h 4031418"/>
              <a:gd name="connsiteX1" fmla="*/ 3334838 w 3503695"/>
              <a:gd name="connsiteY1" fmla="*/ 150223 h 4031418"/>
              <a:gd name="connsiteX2" fmla="*/ 3334838 w 3503695"/>
              <a:gd name="connsiteY2" fmla="*/ 3890810 h 4031418"/>
              <a:gd name="connsiteX3" fmla="*/ 174362 w 3503695"/>
              <a:gd name="connsiteY3" fmla="*/ 3890810 h 4031418"/>
              <a:gd name="connsiteX4" fmla="*/ 174362 w 3503695"/>
              <a:gd name="connsiteY4" fmla="*/ 150223 h 4031418"/>
              <a:gd name="connsiteX5" fmla="*/ 1744346 w 3503695"/>
              <a:gd name="connsiteY5" fmla="*/ 62 h 4031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3695" h="4031418">
                <a:moveTo>
                  <a:pt x="1744346" y="62"/>
                </a:moveTo>
                <a:cubicBezTo>
                  <a:pt x="2475376" y="-1972"/>
                  <a:pt x="3209826" y="46047"/>
                  <a:pt x="3334838" y="150223"/>
                </a:cubicBezTo>
                <a:cubicBezTo>
                  <a:pt x="3580957" y="358576"/>
                  <a:pt x="3537984" y="3718268"/>
                  <a:pt x="3334838" y="3890810"/>
                </a:cubicBezTo>
                <a:cubicBezTo>
                  <a:pt x="3127786" y="4063352"/>
                  <a:pt x="408761" y="4092652"/>
                  <a:pt x="174362" y="3890810"/>
                </a:cubicBezTo>
                <a:cubicBezTo>
                  <a:pt x="-63943" y="3688968"/>
                  <a:pt x="-52223" y="342299"/>
                  <a:pt x="174362" y="150223"/>
                </a:cubicBezTo>
                <a:cubicBezTo>
                  <a:pt x="285702" y="54185"/>
                  <a:pt x="1013315" y="2097"/>
                  <a:pt x="1744346" y="62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</p:spPr>
        <p:txBody>
          <a:bodyPr wrap="square" tIns="365760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8" name="Freeform 5"/>
          <p:cNvSpPr>
            <a:spLocks/>
          </p:cNvSpPr>
          <p:nvPr/>
        </p:nvSpPr>
        <p:spPr bwMode="gray">
          <a:xfrm>
            <a:off x="6323873" y="967316"/>
            <a:ext cx="2990942" cy="1934384"/>
          </a:xfrm>
          <a:custGeom>
            <a:avLst/>
            <a:gdLst>
              <a:gd name="T0" fmla="*/ 870 w 933"/>
              <a:gd name="T1" fmla="*/ 64 h 1275"/>
              <a:gd name="T2" fmla="*/ 870 w 933"/>
              <a:gd name="T3" fmla="*/ 1213 h 1275"/>
              <a:gd name="T4" fmla="*/ 61 w 933"/>
              <a:gd name="T5" fmla="*/ 1213 h 1275"/>
              <a:gd name="T6" fmla="*/ 61 w 933"/>
              <a:gd name="T7" fmla="*/ 64 h 1275"/>
              <a:gd name="T8" fmla="*/ 870 w 933"/>
              <a:gd name="T9" fmla="*/ 64 h 12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33" h="1275">
                <a:moveTo>
                  <a:pt x="870" y="64"/>
                </a:moveTo>
                <a:cubicBezTo>
                  <a:pt x="933" y="128"/>
                  <a:pt x="922" y="1160"/>
                  <a:pt x="870" y="1213"/>
                </a:cubicBezTo>
                <a:cubicBezTo>
                  <a:pt x="817" y="1266"/>
                  <a:pt x="121" y="1275"/>
                  <a:pt x="61" y="1213"/>
                </a:cubicBezTo>
                <a:cubicBezTo>
                  <a:pt x="0" y="1151"/>
                  <a:pt x="3" y="123"/>
                  <a:pt x="61" y="64"/>
                </a:cubicBezTo>
                <a:cubicBezTo>
                  <a:pt x="118" y="5"/>
                  <a:pt x="806" y="0"/>
                  <a:pt x="870" y="64"/>
                </a:cubicBezTo>
                <a:close/>
              </a:path>
            </a:pathLst>
          </a:custGeom>
          <a:solidFill>
            <a:srgbClr val="FFFFFF"/>
          </a:solidFill>
          <a:effectLst>
            <a:outerShdw blurRad="317500" dist="635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Picture Placeholder 18"/>
          <p:cNvSpPr>
            <a:spLocks noGrp="1"/>
          </p:cNvSpPr>
          <p:nvPr>
            <p:ph type="pic" sz="quarter" idx="15"/>
          </p:nvPr>
        </p:nvSpPr>
        <p:spPr>
          <a:xfrm>
            <a:off x="6506025" y="1109743"/>
            <a:ext cx="2626638" cy="1649530"/>
          </a:xfrm>
          <a:custGeom>
            <a:avLst/>
            <a:gdLst>
              <a:gd name="connsiteX0" fmla="*/ 1744346 w 3503695"/>
              <a:gd name="connsiteY0" fmla="*/ 62 h 4031418"/>
              <a:gd name="connsiteX1" fmla="*/ 3334838 w 3503695"/>
              <a:gd name="connsiteY1" fmla="*/ 150223 h 4031418"/>
              <a:gd name="connsiteX2" fmla="*/ 3334838 w 3503695"/>
              <a:gd name="connsiteY2" fmla="*/ 3890810 h 4031418"/>
              <a:gd name="connsiteX3" fmla="*/ 174362 w 3503695"/>
              <a:gd name="connsiteY3" fmla="*/ 3890810 h 4031418"/>
              <a:gd name="connsiteX4" fmla="*/ 174362 w 3503695"/>
              <a:gd name="connsiteY4" fmla="*/ 150223 h 4031418"/>
              <a:gd name="connsiteX5" fmla="*/ 1744346 w 3503695"/>
              <a:gd name="connsiteY5" fmla="*/ 62 h 4031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3695" h="4031418">
                <a:moveTo>
                  <a:pt x="1744346" y="62"/>
                </a:moveTo>
                <a:cubicBezTo>
                  <a:pt x="2475376" y="-1972"/>
                  <a:pt x="3209826" y="46047"/>
                  <a:pt x="3334838" y="150223"/>
                </a:cubicBezTo>
                <a:cubicBezTo>
                  <a:pt x="3580957" y="358576"/>
                  <a:pt x="3537984" y="3718268"/>
                  <a:pt x="3334838" y="3890810"/>
                </a:cubicBezTo>
                <a:cubicBezTo>
                  <a:pt x="3127786" y="4063352"/>
                  <a:pt x="408761" y="4092652"/>
                  <a:pt x="174362" y="3890810"/>
                </a:cubicBezTo>
                <a:cubicBezTo>
                  <a:pt x="-63943" y="3688968"/>
                  <a:pt x="-52223" y="342299"/>
                  <a:pt x="174362" y="150223"/>
                </a:cubicBezTo>
                <a:cubicBezTo>
                  <a:pt x="285702" y="54185"/>
                  <a:pt x="1013315" y="2097"/>
                  <a:pt x="1744346" y="62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</p:spPr>
        <p:txBody>
          <a:bodyPr wrap="square" tIns="182880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4"/>
          </p:nvPr>
        </p:nvSpPr>
        <p:spPr>
          <a:xfrm>
            <a:off x="1028581" y="5919255"/>
            <a:ext cx="8104082" cy="49742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600"/>
            </a:lvl1pPr>
            <a:lvl2pPr marL="0" indent="0">
              <a:spcBef>
                <a:spcPts val="1200"/>
              </a:spcBef>
              <a:buNone/>
              <a:defRPr sz="1800"/>
            </a:lvl2pPr>
            <a:lvl3pPr marL="0" indent="0">
              <a:spcBef>
                <a:spcPts val="1200"/>
              </a:spcBef>
              <a:buNone/>
              <a:defRPr sz="1800"/>
            </a:lvl3pPr>
            <a:lvl4pPr marL="0" indent="0">
              <a:spcBef>
                <a:spcPts val="1200"/>
              </a:spcBef>
              <a:buNone/>
              <a:defRPr sz="1800"/>
            </a:lvl4pPr>
            <a:lvl5pPr marL="0" indent="0">
              <a:spcBef>
                <a:spcPts val="1200"/>
              </a:spcBef>
              <a:buNone/>
              <a:defRPr sz="18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Freeform 5"/>
          <p:cNvSpPr>
            <a:spLocks/>
          </p:cNvSpPr>
          <p:nvPr/>
        </p:nvSpPr>
        <p:spPr bwMode="gray">
          <a:xfrm>
            <a:off x="6323873" y="3060954"/>
            <a:ext cx="2990942" cy="1934384"/>
          </a:xfrm>
          <a:custGeom>
            <a:avLst/>
            <a:gdLst>
              <a:gd name="T0" fmla="*/ 870 w 933"/>
              <a:gd name="T1" fmla="*/ 64 h 1275"/>
              <a:gd name="T2" fmla="*/ 870 w 933"/>
              <a:gd name="T3" fmla="*/ 1213 h 1275"/>
              <a:gd name="T4" fmla="*/ 61 w 933"/>
              <a:gd name="T5" fmla="*/ 1213 h 1275"/>
              <a:gd name="T6" fmla="*/ 61 w 933"/>
              <a:gd name="T7" fmla="*/ 64 h 1275"/>
              <a:gd name="T8" fmla="*/ 870 w 933"/>
              <a:gd name="T9" fmla="*/ 64 h 12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33" h="1275">
                <a:moveTo>
                  <a:pt x="870" y="64"/>
                </a:moveTo>
                <a:cubicBezTo>
                  <a:pt x="933" y="128"/>
                  <a:pt x="922" y="1160"/>
                  <a:pt x="870" y="1213"/>
                </a:cubicBezTo>
                <a:cubicBezTo>
                  <a:pt x="817" y="1266"/>
                  <a:pt x="121" y="1275"/>
                  <a:pt x="61" y="1213"/>
                </a:cubicBezTo>
                <a:cubicBezTo>
                  <a:pt x="0" y="1151"/>
                  <a:pt x="3" y="123"/>
                  <a:pt x="61" y="64"/>
                </a:cubicBezTo>
                <a:cubicBezTo>
                  <a:pt x="118" y="5"/>
                  <a:pt x="806" y="0"/>
                  <a:pt x="870" y="64"/>
                </a:cubicBezTo>
                <a:close/>
              </a:path>
            </a:pathLst>
          </a:custGeom>
          <a:solidFill>
            <a:srgbClr val="FFFFFF"/>
          </a:solidFill>
          <a:effectLst>
            <a:outerShdw blurRad="317500" dist="635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6"/>
          </p:nvPr>
        </p:nvSpPr>
        <p:spPr>
          <a:xfrm>
            <a:off x="6506025" y="3203381"/>
            <a:ext cx="2626638" cy="1649530"/>
          </a:xfrm>
          <a:custGeom>
            <a:avLst/>
            <a:gdLst>
              <a:gd name="connsiteX0" fmla="*/ 1744346 w 3503695"/>
              <a:gd name="connsiteY0" fmla="*/ 62 h 4031418"/>
              <a:gd name="connsiteX1" fmla="*/ 3334838 w 3503695"/>
              <a:gd name="connsiteY1" fmla="*/ 150223 h 4031418"/>
              <a:gd name="connsiteX2" fmla="*/ 3334838 w 3503695"/>
              <a:gd name="connsiteY2" fmla="*/ 3890810 h 4031418"/>
              <a:gd name="connsiteX3" fmla="*/ 174362 w 3503695"/>
              <a:gd name="connsiteY3" fmla="*/ 3890810 h 4031418"/>
              <a:gd name="connsiteX4" fmla="*/ 174362 w 3503695"/>
              <a:gd name="connsiteY4" fmla="*/ 150223 h 4031418"/>
              <a:gd name="connsiteX5" fmla="*/ 1744346 w 3503695"/>
              <a:gd name="connsiteY5" fmla="*/ 62 h 4031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3695" h="4031418">
                <a:moveTo>
                  <a:pt x="1744346" y="62"/>
                </a:moveTo>
                <a:cubicBezTo>
                  <a:pt x="2475376" y="-1972"/>
                  <a:pt x="3209826" y="46047"/>
                  <a:pt x="3334838" y="150223"/>
                </a:cubicBezTo>
                <a:cubicBezTo>
                  <a:pt x="3580957" y="358576"/>
                  <a:pt x="3537984" y="3718268"/>
                  <a:pt x="3334838" y="3890810"/>
                </a:cubicBezTo>
                <a:cubicBezTo>
                  <a:pt x="3127786" y="4063352"/>
                  <a:pt x="408761" y="4092652"/>
                  <a:pt x="174362" y="3890810"/>
                </a:cubicBezTo>
                <a:cubicBezTo>
                  <a:pt x="-63943" y="3688968"/>
                  <a:pt x="-52223" y="342299"/>
                  <a:pt x="174362" y="150223"/>
                </a:cubicBezTo>
                <a:cubicBezTo>
                  <a:pt x="285702" y="54185"/>
                  <a:pt x="1013315" y="2097"/>
                  <a:pt x="1744346" y="62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</p:spPr>
        <p:txBody>
          <a:bodyPr wrap="square" tIns="182880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580" y="5305424"/>
            <a:ext cx="8104083" cy="579921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7792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ive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3" y="283"/>
            <a:ext cx="12188952" cy="6859715"/>
          </a:xfrm>
          <a:prstGeom prst="rect">
            <a:avLst/>
          </a:prstGeom>
        </p:spPr>
      </p:pic>
      <p:sp>
        <p:nvSpPr>
          <p:cNvPr id="8" name="Freeform 5"/>
          <p:cNvSpPr>
            <a:spLocks/>
          </p:cNvSpPr>
          <p:nvPr/>
        </p:nvSpPr>
        <p:spPr bwMode="gray">
          <a:xfrm>
            <a:off x="4182533" y="265044"/>
            <a:ext cx="5232399" cy="3020023"/>
          </a:xfrm>
          <a:custGeom>
            <a:avLst/>
            <a:gdLst>
              <a:gd name="T0" fmla="*/ 870 w 933"/>
              <a:gd name="T1" fmla="*/ 64 h 1275"/>
              <a:gd name="T2" fmla="*/ 870 w 933"/>
              <a:gd name="T3" fmla="*/ 1213 h 1275"/>
              <a:gd name="T4" fmla="*/ 61 w 933"/>
              <a:gd name="T5" fmla="*/ 1213 h 1275"/>
              <a:gd name="T6" fmla="*/ 61 w 933"/>
              <a:gd name="T7" fmla="*/ 64 h 1275"/>
              <a:gd name="T8" fmla="*/ 870 w 933"/>
              <a:gd name="T9" fmla="*/ 64 h 12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33" h="1275">
                <a:moveTo>
                  <a:pt x="870" y="64"/>
                </a:moveTo>
                <a:cubicBezTo>
                  <a:pt x="933" y="128"/>
                  <a:pt x="922" y="1160"/>
                  <a:pt x="870" y="1213"/>
                </a:cubicBezTo>
                <a:cubicBezTo>
                  <a:pt x="817" y="1266"/>
                  <a:pt x="121" y="1275"/>
                  <a:pt x="61" y="1213"/>
                </a:cubicBezTo>
                <a:cubicBezTo>
                  <a:pt x="0" y="1151"/>
                  <a:pt x="3" y="123"/>
                  <a:pt x="61" y="64"/>
                </a:cubicBezTo>
                <a:cubicBezTo>
                  <a:pt x="118" y="5"/>
                  <a:pt x="806" y="0"/>
                  <a:pt x="870" y="64"/>
                </a:cubicBezTo>
                <a:close/>
              </a:path>
            </a:pathLst>
          </a:custGeom>
          <a:solidFill>
            <a:srgbClr val="FFFFFF"/>
          </a:solidFill>
          <a:effectLst>
            <a:outerShdw blurRad="317500" dist="635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4424435" y="436315"/>
            <a:ext cx="4748594" cy="2677481"/>
          </a:xfrm>
          <a:custGeom>
            <a:avLst/>
            <a:gdLst>
              <a:gd name="connsiteX0" fmla="*/ 1744346 w 3503695"/>
              <a:gd name="connsiteY0" fmla="*/ 62 h 4031418"/>
              <a:gd name="connsiteX1" fmla="*/ 3334838 w 3503695"/>
              <a:gd name="connsiteY1" fmla="*/ 150223 h 4031418"/>
              <a:gd name="connsiteX2" fmla="*/ 3334838 w 3503695"/>
              <a:gd name="connsiteY2" fmla="*/ 3890810 h 4031418"/>
              <a:gd name="connsiteX3" fmla="*/ 174362 w 3503695"/>
              <a:gd name="connsiteY3" fmla="*/ 3890810 h 4031418"/>
              <a:gd name="connsiteX4" fmla="*/ 174362 w 3503695"/>
              <a:gd name="connsiteY4" fmla="*/ 150223 h 4031418"/>
              <a:gd name="connsiteX5" fmla="*/ 1744346 w 3503695"/>
              <a:gd name="connsiteY5" fmla="*/ 62 h 4031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3695" h="4031418">
                <a:moveTo>
                  <a:pt x="1744346" y="62"/>
                </a:moveTo>
                <a:cubicBezTo>
                  <a:pt x="2475376" y="-1972"/>
                  <a:pt x="3209826" y="46047"/>
                  <a:pt x="3334838" y="150223"/>
                </a:cubicBezTo>
                <a:cubicBezTo>
                  <a:pt x="3580957" y="358576"/>
                  <a:pt x="3537984" y="3718268"/>
                  <a:pt x="3334838" y="3890810"/>
                </a:cubicBezTo>
                <a:cubicBezTo>
                  <a:pt x="3127786" y="4063352"/>
                  <a:pt x="408761" y="4092652"/>
                  <a:pt x="174362" y="3890810"/>
                </a:cubicBezTo>
                <a:cubicBezTo>
                  <a:pt x="-63943" y="3688968"/>
                  <a:pt x="-52223" y="342299"/>
                  <a:pt x="174362" y="150223"/>
                </a:cubicBezTo>
                <a:cubicBezTo>
                  <a:pt x="285702" y="54185"/>
                  <a:pt x="1013315" y="2097"/>
                  <a:pt x="1744346" y="62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</p:spPr>
        <p:txBody>
          <a:bodyPr wrap="square" tIns="365760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0" name="Freeform 5"/>
          <p:cNvSpPr>
            <a:spLocks/>
          </p:cNvSpPr>
          <p:nvPr/>
        </p:nvSpPr>
        <p:spPr bwMode="gray">
          <a:xfrm>
            <a:off x="816188" y="384723"/>
            <a:ext cx="3146212" cy="1894677"/>
          </a:xfrm>
          <a:custGeom>
            <a:avLst/>
            <a:gdLst>
              <a:gd name="T0" fmla="*/ 870 w 933"/>
              <a:gd name="T1" fmla="*/ 64 h 1275"/>
              <a:gd name="T2" fmla="*/ 870 w 933"/>
              <a:gd name="T3" fmla="*/ 1213 h 1275"/>
              <a:gd name="T4" fmla="*/ 61 w 933"/>
              <a:gd name="T5" fmla="*/ 1213 h 1275"/>
              <a:gd name="T6" fmla="*/ 61 w 933"/>
              <a:gd name="T7" fmla="*/ 64 h 1275"/>
              <a:gd name="T8" fmla="*/ 870 w 933"/>
              <a:gd name="T9" fmla="*/ 64 h 12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33" h="1275">
                <a:moveTo>
                  <a:pt x="870" y="64"/>
                </a:moveTo>
                <a:cubicBezTo>
                  <a:pt x="933" y="128"/>
                  <a:pt x="922" y="1160"/>
                  <a:pt x="870" y="1213"/>
                </a:cubicBezTo>
                <a:cubicBezTo>
                  <a:pt x="817" y="1266"/>
                  <a:pt x="121" y="1275"/>
                  <a:pt x="61" y="1213"/>
                </a:cubicBezTo>
                <a:cubicBezTo>
                  <a:pt x="0" y="1151"/>
                  <a:pt x="3" y="123"/>
                  <a:pt x="61" y="64"/>
                </a:cubicBezTo>
                <a:cubicBezTo>
                  <a:pt x="118" y="5"/>
                  <a:pt x="806" y="0"/>
                  <a:pt x="870" y="64"/>
                </a:cubicBezTo>
                <a:close/>
              </a:path>
            </a:pathLst>
          </a:custGeom>
          <a:solidFill>
            <a:srgbClr val="FFFFFF"/>
          </a:solidFill>
          <a:effectLst>
            <a:outerShdw blurRad="317500" dist="635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1013022" y="538232"/>
            <a:ext cx="2752545" cy="1587658"/>
          </a:xfrm>
          <a:custGeom>
            <a:avLst/>
            <a:gdLst>
              <a:gd name="connsiteX0" fmla="*/ 1744346 w 3503695"/>
              <a:gd name="connsiteY0" fmla="*/ 62 h 4031418"/>
              <a:gd name="connsiteX1" fmla="*/ 3334838 w 3503695"/>
              <a:gd name="connsiteY1" fmla="*/ 150223 h 4031418"/>
              <a:gd name="connsiteX2" fmla="*/ 3334838 w 3503695"/>
              <a:gd name="connsiteY2" fmla="*/ 3890810 h 4031418"/>
              <a:gd name="connsiteX3" fmla="*/ 174362 w 3503695"/>
              <a:gd name="connsiteY3" fmla="*/ 3890810 h 4031418"/>
              <a:gd name="connsiteX4" fmla="*/ 174362 w 3503695"/>
              <a:gd name="connsiteY4" fmla="*/ 150223 h 4031418"/>
              <a:gd name="connsiteX5" fmla="*/ 1744346 w 3503695"/>
              <a:gd name="connsiteY5" fmla="*/ 62 h 4031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3695" h="4031418">
                <a:moveTo>
                  <a:pt x="1744346" y="62"/>
                </a:moveTo>
                <a:cubicBezTo>
                  <a:pt x="2475376" y="-1972"/>
                  <a:pt x="3209826" y="46047"/>
                  <a:pt x="3334838" y="150223"/>
                </a:cubicBezTo>
                <a:cubicBezTo>
                  <a:pt x="3580957" y="358576"/>
                  <a:pt x="3537984" y="3718268"/>
                  <a:pt x="3334838" y="3890810"/>
                </a:cubicBezTo>
                <a:cubicBezTo>
                  <a:pt x="3127786" y="4063352"/>
                  <a:pt x="408761" y="4092652"/>
                  <a:pt x="174362" y="3890810"/>
                </a:cubicBezTo>
                <a:cubicBezTo>
                  <a:pt x="-63943" y="3688968"/>
                  <a:pt x="-52223" y="342299"/>
                  <a:pt x="174362" y="150223"/>
                </a:cubicBezTo>
                <a:cubicBezTo>
                  <a:pt x="285702" y="54185"/>
                  <a:pt x="1013315" y="2097"/>
                  <a:pt x="1744346" y="62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</p:spPr>
        <p:txBody>
          <a:bodyPr wrap="square" tIns="182880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Freeform 5"/>
          <p:cNvSpPr>
            <a:spLocks/>
          </p:cNvSpPr>
          <p:nvPr/>
        </p:nvSpPr>
        <p:spPr bwMode="gray">
          <a:xfrm>
            <a:off x="816188" y="2478361"/>
            <a:ext cx="3146212" cy="1894677"/>
          </a:xfrm>
          <a:custGeom>
            <a:avLst/>
            <a:gdLst>
              <a:gd name="T0" fmla="*/ 870 w 933"/>
              <a:gd name="T1" fmla="*/ 64 h 1275"/>
              <a:gd name="T2" fmla="*/ 870 w 933"/>
              <a:gd name="T3" fmla="*/ 1213 h 1275"/>
              <a:gd name="T4" fmla="*/ 61 w 933"/>
              <a:gd name="T5" fmla="*/ 1213 h 1275"/>
              <a:gd name="T6" fmla="*/ 61 w 933"/>
              <a:gd name="T7" fmla="*/ 64 h 1275"/>
              <a:gd name="T8" fmla="*/ 870 w 933"/>
              <a:gd name="T9" fmla="*/ 64 h 12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33" h="1275">
                <a:moveTo>
                  <a:pt x="870" y="64"/>
                </a:moveTo>
                <a:cubicBezTo>
                  <a:pt x="933" y="128"/>
                  <a:pt x="922" y="1160"/>
                  <a:pt x="870" y="1213"/>
                </a:cubicBezTo>
                <a:cubicBezTo>
                  <a:pt x="817" y="1266"/>
                  <a:pt x="121" y="1275"/>
                  <a:pt x="61" y="1213"/>
                </a:cubicBezTo>
                <a:cubicBezTo>
                  <a:pt x="0" y="1151"/>
                  <a:pt x="3" y="123"/>
                  <a:pt x="61" y="64"/>
                </a:cubicBezTo>
                <a:cubicBezTo>
                  <a:pt x="118" y="5"/>
                  <a:pt x="806" y="0"/>
                  <a:pt x="870" y="64"/>
                </a:cubicBezTo>
                <a:close/>
              </a:path>
            </a:pathLst>
          </a:custGeom>
          <a:solidFill>
            <a:srgbClr val="FFFFFF"/>
          </a:solidFill>
          <a:effectLst>
            <a:outerShdw blurRad="317500" dist="635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6"/>
          </p:nvPr>
        </p:nvSpPr>
        <p:spPr>
          <a:xfrm>
            <a:off x="1013022" y="2631870"/>
            <a:ext cx="2752545" cy="1587658"/>
          </a:xfrm>
          <a:custGeom>
            <a:avLst/>
            <a:gdLst>
              <a:gd name="connsiteX0" fmla="*/ 1744346 w 3503695"/>
              <a:gd name="connsiteY0" fmla="*/ 62 h 4031418"/>
              <a:gd name="connsiteX1" fmla="*/ 3334838 w 3503695"/>
              <a:gd name="connsiteY1" fmla="*/ 150223 h 4031418"/>
              <a:gd name="connsiteX2" fmla="*/ 3334838 w 3503695"/>
              <a:gd name="connsiteY2" fmla="*/ 3890810 h 4031418"/>
              <a:gd name="connsiteX3" fmla="*/ 174362 w 3503695"/>
              <a:gd name="connsiteY3" fmla="*/ 3890810 h 4031418"/>
              <a:gd name="connsiteX4" fmla="*/ 174362 w 3503695"/>
              <a:gd name="connsiteY4" fmla="*/ 150223 h 4031418"/>
              <a:gd name="connsiteX5" fmla="*/ 1744346 w 3503695"/>
              <a:gd name="connsiteY5" fmla="*/ 62 h 4031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3695" h="4031418">
                <a:moveTo>
                  <a:pt x="1744346" y="62"/>
                </a:moveTo>
                <a:cubicBezTo>
                  <a:pt x="2475376" y="-1972"/>
                  <a:pt x="3209826" y="46047"/>
                  <a:pt x="3334838" y="150223"/>
                </a:cubicBezTo>
                <a:cubicBezTo>
                  <a:pt x="3580957" y="358576"/>
                  <a:pt x="3537984" y="3718268"/>
                  <a:pt x="3334838" y="3890810"/>
                </a:cubicBezTo>
                <a:cubicBezTo>
                  <a:pt x="3127786" y="4063352"/>
                  <a:pt x="408761" y="4092652"/>
                  <a:pt x="174362" y="3890810"/>
                </a:cubicBezTo>
                <a:cubicBezTo>
                  <a:pt x="-63943" y="3688968"/>
                  <a:pt x="-52223" y="342299"/>
                  <a:pt x="174362" y="150223"/>
                </a:cubicBezTo>
                <a:cubicBezTo>
                  <a:pt x="285702" y="54185"/>
                  <a:pt x="1013315" y="2097"/>
                  <a:pt x="1744346" y="62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</p:spPr>
        <p:txBody>
          <a:bodyPr wrap="square" tIns="182880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Freeform 5"/>
          <p:cNvSpPr>
            <a:spLocks/>
          </p:cNvSpPr>
          <p:nvPr/>
        </p:nvSpPr>
        <p:spPr bwMode="gray">
          <a:xfrm>
            <a:off x="816188" y="4571999"/>
            <a:ext cx="3146212" cy="1894677"/>
          </a:xfrm>
          <a:custGeom>
            <a:avLst/>
            <a:gdLst>
              <a:gd name="T0" fmla="*/ 870 w 933"/>
              <a:gd name="T1" fmla="*/ 64 h 1275"/>
              <a:gd name="T2" fmla="*/ 870 w 933"/>
              <a:gd name="T3" fmla="*/ 1213 h 1275"/>
              <a:gd name="T4" fmla="*/ 61 w 933"/>
              <a:gd name="T5" fmla="*/ 1213 h 1275"/>
              <a:gd name="T6" fmla="*/ 61 w 933"/>
              <a:gd name="T7" fmla="*/ 64 h 1275"/>
              <a:gd name="T8" fmla="*/ 870 w 933"/>
              <a:gd name="T9" fmla="*/ 64 h 12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33" h="1275">
                <a:moveTo>
                  <a:pt x="870" y="64"/>
                </a:moveTo>
                <a:cubicBezTo>
                  <a:pt x="933" y="128"/>
                  <a:pt x="922" y="1160"/>
                  <a:pt x="870" y="1213"/>
                </a:cubicBezTo>
                <a:cubicBezTo>
                  <a:pt x="817" y="1266"/>
                  <a:pt x="121" y="1275"/>
                  <a:pt x="61" y="1213"/>
                </a:cubicBezTo>
                <a:cubicBezTo>
                  <a:pt x="0" y="1151"/>
                  <a:pt x="3" y="123"/>
                  <a:pt x="61" y="64"/>
                </a:cubicBezTo>
                <a:cubicBezTo>
                  <a:pt x="118" y="5"/>
                  <a:pt x="806" y="0"/>
                  <a:pt x="870" y="64"/>
                </a:cubicBezTo>
                <a:close/>
              </a:path>
            </a:pathLst>
          </a:custGeom>
          <a:solidFill>
            <a:srgbClr val="FFFFFF"/>
          </a:solidFill>
          <a:effectLst>
            <a:outerShdw blurRad="317500" dist="635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7"/>
          </p:nvPr>
        </p:nvSpPr>
        <p:spPr>
          <a:xfrm>
            <a:off x="1013022" y="4725508"/>
            <a:ext cx="2752545" cy="1587658"/>
          </a:xfrm>
          <a:custGeom>
            <a:avLst/>
            <a:gdLst>
              <a:gd name="connsiteX0" fmla="*/ 1744346 w 3503695"/>
              <a:gd name="connsiteY0" fmla="*/ 62 h 4031418"/>
              <a:gd name="connsiteX1" fmla="*/ 3334838 w 3503695"/>
              <a:gd name="connsiteY1" fmla="*/ 150223 h 4031418"/>
              <a:gd name="connsiteX2" fmla="*/ 3334838 w 3503695"/>
              <a:gd name="connsiteY2" fmla="*/ 3890810 h 4031418"/>
              <a:gd name="connsiteX3" fmla="*/ 174362 w 3503695"/>
              <a:gd name="connsiteY3" fmla="*/ 3890810 h 4031418"/>
              <a:gd name="connsiteX4" fmla="*/ 174362 w 3503695"/>
              <a:gd name="connsiteY4" fmla="*/ 150223 h 4031418"/>
              <a:gd name="connsiteX5" fmla="*/ 1744346 w 3503695"/>
              <a:gd name="connsiteY5" fmla="*/ 62 h 4031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3695" h="4031418">
                <a:moveTo>
                  <a:pt x="1744346" y="62"/>
                </a:moveTo>
                <a:cubicBezTo>
                  <a:pt x="2475376" y="-1972"/>
                  <a:pt x="3209826" y="46047"/>
                  <a:pt x="3334838" y="150223"/>
                </a:cubicBezTo>
                <a:cubicBezTo>
                  <a:pt x="3580957" y="358576"/>
                  <a:pt x="3537984" y="3718268"/>
                  <a:pt x="3334838" y="3890810"/>
                </a:cubicBezTo>
                <a:cubicBezTo>
                  <a:pt x="3127786" y="4063352"/>
                  <a:pt x="408761" y="4092652"/>
                  <a:pt x="174362" y="3890810"/>
                </a:cubicBezTo>
                <a:cubicBezTo>
                  <a:pt x="-63943" y="3688968"/>
                  <a:pt x="-52223" y="342299"/>
                  <a:pt x="174362" y="150223"/>
                </a:cubicBezTo>
                <a:cubicBezTo>
                  <a:pt x="285702" y="54185"/>
                  <a:pt x="1013315" y="2097"/>
                  <a:pt x="1744346" y="62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</p:spPr>
        <p:txBody>
          <a:bodyPr wrap="square" tIns="182880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0" name="Freeform 5"/>
          <p:cNvSpPr>
            <a:spLocks/>
          </p:cNvSpPr>
          <p:nvPr/>
        </p:nvSpPr>
        <p:spPr bwMode="gray">
          <a:xfrm>
            <a:off x="4182533" y="3448511"/>
            <a:ext cx="5232399" cy="3020023"/>
          </a:xfrm>
          <a:custGeom>
            <a:avLst/>
            <a:gdLst>
              <a:gd name="T0" fmla="*/ 870 w 933"/>
              <a:gd name="T1" fmla="*/ 64 h 1275"/>
              <a:gd name="T2" fmla="*/ 870 w 933"/>
              <a:gd name="T3" fmla="*/ 1213 h 1275"/>
              <a:gd name="T4" fmla="*/ 61 w 933"/>
              <a:gd name="T5" fmla="*/ 1213 h 1275"/>
              <a:gd name="T6" fmla="*/ 61 w 933"/>
              <a:gd name="T7" fmla="*/ 64 h 1275"/>
              <a:gd name="T8" fmla="*/ 870 w 933"/>
              <a:gd name="T9" fmla="*/ 64 h 12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33" h="1275">
                <a:moveTo>
                  <a:pt x="870" y="64"/>
                </a:moveTo>
                <a:cubicBezTo>
                  <a:pt x="933" y="128"/>
                  <a:pt x="922" y="1160"/>
                  <a:pt x="870" y="1213"/>
                </a:cubicBezTo>
                <a:cubicBezTo>
                  <a:pt x="817" y="1266"/>
                  <a:pt x="121" y="1275"/>
                  <a:pt x="61" y="1213"/>
                </a:cubicBezTo>
                <a:cubicBezTo>
                  <a:pt x="0" y="1151"/>
                  <a:pt x="3" y="123"/>
                  <a:pt x="61" y="64"/>
                </a:cubicBezTo>
                <a:cubicBezTo>
                  <a:pt x="118" y="5"/>
                  <a:pt x="806" y="0"/>
                  <a:pt x="870" y="64"/>
                </a:cubicBezTo>
                <a:close/>
              </a:path>
            </a:pathLst>
          </a:custGeom>
          <a:solidFill>
            <a:srgbClr val="FFFFFF"/>
          </a:solidFill>
          <a:effectLst>
            <a:outerShdw blurRad="317500" dist="635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Picture Placeholder 20"/>
          <p:cNvSpPr>
            <a:spLocks noGrp="1"/>
          </p:cNvSpPr>
          <p:nvPr>
            <p:ph type="pic" sz="quarter" idx="18"/>
          </p:nvPr>
        </p:nvSpPr>
        <p:spPr>
          <a:xfrm>
            <a:off x="4424435" y="3619782"/>
            <a:ext cx="4748594" cy="2677481"/>
          </a:xfrm>
          <a:custGeom>
            <a:avLst/>
            <a:gdLst>
              <a:gd name="connsiteX0" fmla="*/ 1744346 w 3503695"/>
              <a:gd name="connsiteY0" fmla="*/ 62 h 4031418"/>
              <a:gd name="connsiteX1" fmla="*/ 3334838 w 3503695"/>
              <a:gd name="connsiteY1" fmla="*/ 150223 h 4031418"/>
              <a:gd name="connsiteX2" fmla="*/ 3334838 w 3503695"/>
              <a:gd name="connsiteY2" fmla="*/ 3890810 h 4031418"/>
              <a:gd name="connsiteX3" fmla="*/ 174362 w 3503695"/>
              <a:gd name="connsiteY3" fmla="*/ 3890810 h 4031418"/>
              <a:gd name="connsiteX4" fmla="*/ 174362 w 3503695"/>
              <a:gd name="connsiteY4" fmla="*/ 150223 h 4031418"/>
              <a:gd name="connsiteX5" fmla="*/ 1744346 w 3503695"/>
              <a:gd name="connsiteY5" fmla="*/ 62 h 4031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3695" h="4031418">
                <a:moveTo>
                  <a:pt x="1744346" y="62"/>
                </a:moveTo>
                <a:cubicBezTo>
                  <a:pt x="2475376" y="-1972"/>
                  <a:pt x="3209826" y="46047"/>
                  <a:pt x="3334838" y="150223"/>
                </a:cubicBezTo>
                <a:cubicBezTo>
                  <a:pt x="3580957" y="358576"/>
                  <a:pt x="3537984" y="3718268"/>
                  <a:pt x="3334838" y="3890810"/>
                </a:cubicBezTo>
                <a:cubicBezTo>
                  <a:pt x="3127786" y="4063352"/>
                  <a:pt x="408761" y="4092652"/>
                  <a:pt x="174362" y="3890810"/>
                </a:cubicBezTo>
                <a:cubicBezTo>
                  <a:pt x="-63943" y="3688968"/>
                  <a:pt x="-52223" y="342299"/>
                  <a:pt x="174362" y="150223"/>
                </a:cubicBezTo>
                <a:cubicBezTo>
                  <a:pt x="285702" y="54185"/>
                  <a:pt x="1013315" y="2097"/>
                  <a:pt x="1744346" y="62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</p:spPr>
        <p:txBody>
          <a:bodyPr wrap="square" tIns="365760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864672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8593D-7C47-471E-A8DF-97AC4FFD13F5}" type="datetimeFigureOut">
              <a:rPr lang="en-US" smtClean="0"/>
              <a:t>3/5/2017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D71E3-7D81-4C24-B9D8-6B108755C6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261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365125"/>
            <a:ext cx="1828799" cy="49403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4000" y="365125"/>
            <a:ext cx="6858000" cy="49403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8593D-7C47-471E-A8DF-97AC4FFD13F5}" type="datetimeFigureOut">
              <a:rPr lang="en-US" smtClean="0"/>
              <a:t>3/5/2017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D71E3-7D81-4C24-B9D8-6B108755C6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244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8593D-7C47-471E-A8DF-97AC4FFD13F5}" type="datetimeFigureOut">
              <a:rPr lang="en-US" smtClean="0"/>
              <a:t>3/5/2017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D71E3-7D81-4C24-B9D8-6B108755C6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739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" t="422"/>
          <a:stretch/>
        </p:blipFill>
        <p:spPr>
          <a:xfrm>
            <a:off x="0" y="0"/>
            <a:ext cx="12188952" cy="68571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52800" y="533400"/>
            <a:ext cx="7315200" cy="1828800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52800" y="2438400"/>
            <a:ext cx="5486400" cy="9144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24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79508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0" y="1825625"/>
            <a:ext cx="4389120" cy="347472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78880" y="1825625"/>
            <a:ext cx="4389120" cy="347472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8593D-7C47-471E-A8DF-97AC4FFD13F5}" type="datetimeFigureOut">
              <a:rPr lang="en-US" smtClean="0"/>
              <a:t>3/5/2017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D71E3-7D81-4C24-B9D8-6B108755C6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302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0" y="1828799"/>
            <a:ext cx="4389120" cy="795867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400" b="0">
                <a:solidFill>
                  <a:schemeClr val="accent4">
                    <a:lumMod val="7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4000" y="2624666"/>
            <a:ext cx="4389120" cy="267546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78880" y="1828799"/>
            <a:ext cx="4389120" cy="795867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400" b="0">
                <a:solidFill>
                  <a:schemeClr val="accent4">
                    <a:lumMod val="7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78880" y="2624666"/>
            <a:ext cx="4389120" cy="267546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8593D-7C47-471E-A8DF-97AC4FFD13F5}" type="datetimeFigureOut">
              <a:rPr lang="en-US" smtClean="0"/>
              <a:t>3/5/2017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D71E3-7D81-4C24-B9D8-6B108755C6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086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8593D-7C47-471E-A8DF-97AC4FFD13F5}" type="datetimeFigureOut">
              <a:rPr lang="en-US" smtClean="0"/>
              <a:t>3/5/2017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D71E3-7D81-4C24-B9D8-6B108755C6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025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8593D-7C47-471E-A8DF-97AC4FFD13F5}" type="datetimeFigureOut">
              <a:rPr lang="en-US" smtClean="0"/>
              <a:t>3/5/2017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D71E3-7D81-4C24-B9D8-6B108755C6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0071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24400" y="1828800"/>
            <a:ext cx="5943600" cy="347662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23999" y="1828800"/>
            <a:ext cx="2926080" cy="3476625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8593D-7C47-471E-A8DF-97AC4FFD13F5}" type="datetimeFigureOut">
              <a:rPr lang="en-US" smtClean="0"/>
              <a:t>3/5/2017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D71E3-7D81-4C24-B9D8-6B108755C6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354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10400" y="2245995"/>
            <a:ext cx="3657600" cy="219456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8593D-7C47-471E-A8DF-97AC4FFD13F5}" type="datetimeFigureOut">
              <a:rPr lang="en-US" smtClean="0"/>
              <a:t>3/5/2017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D71E3-7D81-4C24-B9D8-6B108755C64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reeform 5"/>
          <p:cNvSpPr>
            <a:spLocks/>
          </p:cNvSpPr>
          <p:nvPr/>
        </p:nvSpPr>
        <p:spPr bwMode="gray">
          <a:xfrm>
            <a:off x="804333" y="1695450"/>
            <a:ext cx="5596467" cy="3295650"/>
          </a:xfrm>
          <a:custGeom>
            <a:avLst/>
            <a:gdLst>
              <a:gd name="T0" fmla="*/ 1279 w 1347"/>
              <a:gd name="T1" fmla="*/ 919 h 986"/>
              <a:gd name="T2" fmla="*/ 65 w 1347"/>
              <a:gd name="T3" fmla="*/ 919 h 986"/>
              <a:gd name="T4" fmla="*/ 65 w 1347"/>
              <a:gd name="T5" fmla="*/ 64 h 986"/>
              <a:gd name="T6" fmla="*/ 1279 w 1347"/>
              <a:gd name="T7" fmla="*/ 64 h 986"/>
              <a:gd name="T8" fmla="*/ 1279 w 1347"/>
              <a:gd name="T9" fmla="*/ 919 h 9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347" h="986">
                <a:moveTo>
                  <a:pt x="1279" y="919"/>
                </a:moveTo>
                <a:cubicBezTo>
                  <a:pt x="1211" y="986"/>
                  <a:pt x="121" y="974"/>
                  <a:pt x="65" y="919"/>
                </a:cubicBezTo>
                <a:cubicBezTo>
                  <a:pt x="9" y="863"/>
                  <a:pt x="0" y="128"/>
                  <a:pt x="65" y="64"/>
                </a:cubicBezTo>
                <a:cubicBezTo>
                  <a:pt x="130" y="0"/>
                  <a:pt x="1217" y="3"/>
                  <a:pt x="1279" y="64"/>
                </a:cubicBezTo>
                <a:cubicBezTo>
                  <a:pt x="1341" y="125"/>
                  <a:pt x="1347" y="852"/>
                  <a:pt x="1279" y="91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317500" dist="63500" dir="2700000" algn="tl" rotWithShape="0">
              <a:prstClr val="black">
                <a:alpha val="30000"/>
              </a:prstClr>
            </a:outerShdw>
          </a:effectLst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idx="1"/>
          </p:nvPr>
        </p:nvSpPr>
        <p:spPr>
          <a:xfrm>
            <a:off x="1006022" y="1874520"/>
            <a:ext cx="5193089" cy="2937510"/>
          </a:xfrm>
          <a:custGeom>
            <a:avLst/>
            <a:gdLst>
              <a:gd name="connsiteX0" fmla="*/ 2531359 w 5066932"/>
              <a:gd name="connsiteY0" fmla="*/ 21 h 2945784"/>
              <a:gd name="connsiteX1" fmla="*/ 4878015 w 5066932"/>
              <a:gd name="connsiteY1" fmla="*/ 145719 h 2945784"/>
              <a:gd name="connsiteX2" fmla="*/ 4878015 w 5066932"/>
              <a:gd name="connsiteY2" fmla="*/ 2803241 h 2945784"/>
              <a:gd name="connsiteX3" fmla="*/ 175988 w 5066932"/>
              <a:gd name="connsiteY3" fmla="*/ 2803241 h 2945784"/>
              <a:gd name="connsiteX4" fmla="*/ 175988 w 5066932"/>
              <a:gd name="connsiteY4" fmla="*/ 145719 h 2945784"/>
              <a:gd name="connsiteX5" fmla="*/ 2531359 w 5066932"/>
              <a:gd name="connsiteY5" fmla="*/ 21 h 29457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066932" h="2945784">
                <a:moveTo>
                  <a:pt x="2531359" y="21"/>
                </a:moveTo>
                <a:cubicBezTo>
                  <a:pt x="3645379" y="1187"/>
                  <a:pt x="4757946" y="50918"/>
                  <a:pt x="4878015" y="145719"/>
                </a:cubicBezTo>
                <a:cubicBezTo>
                  <a:pt x="5118151" y="335320"/>
                  <a:pt x="5141390" y="2594991"/>
                  <a:pt x="4878015" y="2803241"/>
                </a:cubicBezTo>
                <a:cubicBezTo>
                  <a:pt x="4614639" y="3011491"/>
                  <a:pt x="392886" y="2974193"/>
                  <a:pt x="175988" y="2803241"/>
                </a:cubicBezTo>
                <a:cubicBezTo>
                  <a:pt x="-40909" y="2629181"/>
                  <a:pt x="-75768" y="344644"/>
                  <a:pt x="175988" y="145719"/>
                </a:cubicBezTo>
                <a:cubicBezTo>
                  <a:pt x="301866" y="46256"/>
                  <a:pt x="1417339" y="-1144"/>
                  <a:pt x="2531359" y="21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</p:spPr>
        <p:txBody>
          <a:bodyPr wrap="square" tIns="365760">
            <a:no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651318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" t="511" r="525" b="2999"/>
          <a:stretch/>
        </p:blipFill>
        <p:spPr>
          <a:xfrm>
            <a:off x="0" y="0"/>
            <a:ext cx="12188826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9829800" cy="108267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0" y="1828800"/>
            <a:ext cx="9144000" cy="34747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010400" y="6416675"/>
            <a:ext cx="1371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7FC8593D-7C47-471E-A8DF-97AC4FFD13F5}" type="datetimeFigureOut">
              <a:rPr lang="en-US" smtClean="0"/>
              <a:pPr/>
              <a:t>3/5/2017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09800" y="6416675"/>
            <a:ext cx="4572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416675"/>
            <a:ext cx="838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289D71E3-7D81-4C24-B9D8-6B108755C6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545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2" r:id="rId11"/>
    <p:sldLayoutId id="2147483661" r:id="rId12"/>
    <p:sldLayoutId id="2147483658" r:id="rId13"/>
    <p:sldLayoutId id="2147483659" r:id="rId1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18288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18288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18288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00200" indent="-18288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828800" indent="-18288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indent="-18288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1424" y="1412776"/>
            <a:ext cx="8458200" cy="1828800"/>
          </a:xfrm>
        </p:spPr>
        <p:txBody>
          <a:bodyPr/>
          <a:lstStyle/>
          <a:p>
            <a:pPr algn="ctr"/>
            <a:r>
              <a:rPr lang="en-US" dirty="0"/>
              <a:t>LES MEVES ESTADES DE PRÀCTIQUES</a:t>
            </a:r>
          </a:p>
        </p:txBody>
      </p:sp>
    </p:spTree>
    <p:extLst>
      <p:ext uri="{BB962C8B-B14F-4D97-AF65-F5344CB8AC3E}">
        <p14:creationId xmlns:p14="http://schemas.microsoft.com/office/powerpoint/2010/main" val="2798047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PRÀCTICUM II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>
          <a:xfrm>
            <a:off x="6384032" y="1447800"/>
            <a:ext cx="5256584" cy="2232248"/>
          </a:xfrm>
        </p:spPr>
        <p:txBody>
          <a:bodyPr>
            <a:noAutofit/>
          </a:bodyPr>
          <a:lstStyle/>
          <a:p>
            <a:pPr marL="285750" indent="-285750" algn="just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ca-ES" sz="1600">
                <a:latin typeface="Lucida Handwriting" panose="03010101010101010101" pitchFamily="66" charset="0"/>
              </a:rPr>
              <a:t>Escola Bressol Gespa, de la Fundació Privada de l’UAB. </a:t>
            </a:r>
            <a:endParaRPr lang="ca-ES" sz="1600">
              <a:latin typeface="Lucida Handwriting" panose="03010101010101010101" pitchFamily="66" charset="0"/>
            </a:endParaRPr>
          </a:p>
          <a:p>
            <a:pPr marL="285750" indent="-285750" algn="just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ca-ES" sz="1600">
                <a:latin typeface="Lucida Handwriting" panose="03010101010101010101" pitchFamily="66" charset="0"/>
              </a:rPr>
              <a:t>L’estada de pràctiques va ser de dos messos (Gener I Febrer de 2015) amb un grup d’infants de P1.  </a:t>
            </a:r>
            <a:endParaRPr lang="ca-ES" sz="1600">
              <a:latin typeface="Lucida Handwriting" panose="03010101010101010101" pitchFamily="66" charset="0"/>
            </a:endParaRPr>
          </a:p>
          <a:p>
            <a:pPr marL="285750" indent="-285750" algn="just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ca-ES" sz="1600">
                <a:latin typeface="Lucida Handwriting" panose="03010101010101010101" pitchFamily="66" charset="0"/>
              </a:rPr>
              <a:t>Vaig dur a terme sessions d’experimentació amb farina I pasta seca.</a:t>
            </a:r>
            <a:endParaRPr lang="ca-ES" sz="1600">
              <a:latin typeface="Lucida Handwriting" panose="03010101010101010101" pitchFamily="66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12344400" y="152400"/>
            <a:ext cx="1295400" cy="6553200"/>
          </a:xfrm>
          <a:prstGeom prst="roundRect">
            <a:avLst>
              <a:gd name="adj" fmla="val 9717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200" b="1" i="1" dirty="0">
                <a:latin typeface="Arial" pitchFamily="34" charset="0"/>
                <a:cs typeface="Arial" pitchFamily="34" charset="0"/>
              </a:rPr>
              <a:t>NOTE:</a:t>
            </a:r>
          </a:p>
          <a:p>
            <a:r>
              <a:rPr lang="en-US" sz="1200" i="1" dirty="0">
                <a:latin typeface="Arial" pitchFamily="34" charset="0"/>
                <a:cs typeface="Arial" pitchFamily="34" charset="0"/>
              </a:rPr>
              <a:t>To change images on this slide, select a picture and delete it. Then click the Insert Picture icon</a:t>
            </a:r>
          </a:p>
          <a:p>
            <a:r>
              <a:rPr lang="en-US" sz="1200" i="1" dirty="0">
                <a:latin typeface="Arial" pitchFamily="34" charset="0"/>
                <a:cs typeface="Arial" pitchFamily="34" charset="0"/>
              </a:rPr>
              <a:t>in the placeholder to insert your own image.</a:t>
            </a:r>
          </a:p>
        </p:txBody>
      </p:sp>
      <p:pic>
        <p:nvPicPr>
          <p:cNvPr id="9" name="Picture Placeholder 8"/>
          <p:cNvPicPr>
            <a:picLocks noGrp="1" noChangeAspect="1"/>
          </p:cNvPicPr>
          <p:nvPr>
            <p:ph type="pic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95" b="12295"/>
          <a:stretch>
            <a:fillRect/>
          </a:stretch>
        </p:blipFill>
        <p:spPr>
          <a:xfrm>
            <a:off x="1029984" y="1874520"/>
            <a:ext cx="5193089" cy="2937510"/>
          </a:xfrm>
        </p:spPr>
      </p:pic>
    </p:spTree>
    <p:extLst>
      <p:ext uri="{BB962C8B-B14F-4D97-AF65-F5344CB8AC3E}">
        <p14:creationId xmlns:p14="http://schemas.microsoft.com/office/powerpoint/2010/main" val="2333893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12344400" y="152400"/>
            <a:ext cx="1295400" cy="6553200"/>
          </a:xfrm>
          <a:prstGeom prst="roundRect">
            <a:avLst>
              <a:gd name="adj" fmla="val 9717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200" b="1" i="1" dirty="0">
                <a:latin typeface="Arial" pitchFamily="34" charset="0"/>
                <a:cs typeface="Arial" pitchFamily="34" charset="0"/>
              </a:rPr>
              <a:t>NOTE:</a:t>
            </a:r>
          </a:p>
          <a:p>
            <a:r>
              <a:rPr lang="en-US" sz="1200" i="1" dirty="0">
                <a:latin typeface="Arial" pitchFamily="34" charset="0"/>
                <a:cs typeface="Arial" pitchFamily="34" charset="0"/>
              </a:rPr>
              <a:t>To change images on this slide, select a picture and delete it. Then click the Insert Picture icon</a:t>
            </a:r>
          </a:p>
          <a:p>
            <a:r>
              <a:rPr lang="en-US" sz="1200" i="1" dirty="0">
                <a:latin typeface="Arial" pitchFamily="34" charset="0"/>
                <a:cs typeface="Arial" pitchFamily="34" charset="0"/>
              </a:rPr>
              <a:t>in the placeholder to insert your own image.</a:t>
            </a:r>
          </a:p>
        </p:txBody>
      </p:sp>
      <p:pic>
        <p:nvPicPr>
          <p:cNvPr id="21" name="Picture Placeholder 20"/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472" b="11553"/>
          <a:stretch/>
        </p:blipFill>
        <p:spPr>
          <a:xfrm>
            <a:off x="1013021" y="620688"/>
            <a:ext cx="2752545" cy="1417448"/>
          </a:xfrm>
        </p:spPr>
      </p:pic>
      <p:pic>
        <p:nvPicPr>
          <p:cNvPr id="23" name="Picture Placeholder 22"/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6" t="11553" r="18901" b="11553"/>
          <a:stretch/>
        </p:blipFill>
        <p:spPr>
          <a:xfrm>
            <a:off x="1253064" y="2564904"/>
            <a:ext cx="2355902" cy="1731459"/>
          </a:xfrm>
        </p:spPr>
      </p:pic>
      <p:pic>
        <p:nvPicPr>
          <p:cNvPr id="25" name="Picture Placeholder 24"/>
          <p:cNvPicPr>
            <a:picLocks noGrp="1" noChangeAspect="1"/>
          </p:cNvPicPr>
          <p:nvPr>
            <p:ph type="pic" sz="quarter" idx="17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53" b="11553"/>
          <a:stretch>
            <a:fillRect/>
          </a:stretch>
        </p:blipFill>
        <p:spPr/>
      </p:pic>
      <p:pic>
        <p:nvPicPr>
          <p:cNvPr id="19" name="Picture Placeholder 18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52" t="31368" r="35273" b="8755"/>
          <a:stretch/>
        </p:blipFill>
        <p:spPr>
          <a:xfrm>
            <a:off x="5231904" y="404664"/>
            <a:ext cx="3168352" cy="2681571"/>
          </a:xfrm>
        </p:spPr>
      </p:pic>
      <p:pic>
        <p:nvPicPr>
          <p:cNvPr id="27" name="Picture Placeholder 26"/>
          <p:cNvPicPr>
            <a:picLocks noGrp="1" noChangeAspect="1"/>
          </p:cNvPicPr>
          <p:nvPr>
            <p:ph type="pic" sz="quarter" idx="18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98" b="1239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807962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PRÀCTICUM III</a:t>
            </a:r>
          </a:p>
        </p:txBody>
      </p:sp>
      <p:pic>
        <p:nvPicPr>
          <p:cNvPr id="9" name="Picture Placeholder 8"/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5" t="12295" b="18223"/>
          <a:stretch/>
        </p:blipFill>
        <p:spPr>
          <a:xfrm>
            <a:off x="1127448" y="1916832"/>
            <a:ext cx="5038163" cy="2850624"/>
          </a:xfrm>
        </p:spPr>
      </p:pic>
      <p:sp>
        <p:nvSpPr>
          <p:cNvPr id="5" name="Text Placeholder 2"/>
          <p:cNvSpPr txBox="1">
            <a:spLocks/>
          </p:cNvSpPr>
          <p:nvPr/>
        </p:nvSpPr>
        <p:spPr>
          <a:xfrm>
            <a:off x="6456040" y="692696"/>
            <a:ext cx="5256584" cy="22322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ca-ES" sz="1600">
                <a:latin typeface="Lucida Handwriting" panose="03010101010101010101" pitchFamily="66" charset="0"/>
              </a:rPr>
              <a:t>Escola </a:t>
            </a:r>
            <a:r>
              <a:rPr lang="ca-ES" sz="1600">
                <a:latin typeface="Lucida Handwriting" panose="03010101010101010101" pitchFamily="66" charset="0"/>
              </a:rPr>
              <a:t>Nostra Llar de Sabadell, escola pública d’Infantil I Primària.</a:t>
            </a:r>
            <a:endParaRPr lang="ca-ES" sz="1600">
              <a:latin typeface="Lucida Handwriting" panose="03010101010101010101" pitchFamily="66" charset="0"/>
            </a:endParaRPr>
          </a:p>
          <a:p>
            <a:pPr marL="285750" indent="-285750" algn="just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ca-ES" sz="1600">
                <a:latin typeface="Lucida Handwriting" panose="03010101010101010101" pitchFamily="66" charset="0"/>
              </a:rPr>
              <a:t>L’estada de pràctiques va ser des de Gener de 2016 fins a Juny del mateix any. Grup d’infants de P5. </a:t>
            </a:r>
            <a:endParaRPr lang="ca-ES" sz="1600">
              <a:latin typeface="Lucida Handwriting" panose="03010101010101010101" pitchFamily="66" charset="0"/>
            </a:endParaRPr>
          </a:p>
          <a:p>
            <a:pPr marL="285750" indent="-285750" algn="just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ca-ES" sz="1600">
                <a:latin typeface="Lucida Handwriting" panose="03010101010101010101" pitchFamily="66" charset="0"/>
              </a:rPr>
              <a:t>Vaig dur a terme un projecte el qual consistia en reproduïr un restaurant en l’aula. La idea es va extreure del llibre de Mari Carmen Díez “Mi Escuela Sabe a Naranja”.</a:t>
            </a:r>
            <a:endParaRPr lang="ca-ES" sz="1600">
              <a:latin typeface="Lucida Handwriting" panose="03010101010101010101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223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Placeholder 22"/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39" b="12439"/>
          <a:stretch>
            <a:fillRect/>
          </a:stretch>
        </p:blipFill>
        <p:spPr/>
      </p:pic>
      <p:pic>
        <p:nvPicPr>
          <p:cNvPr id="8" name="Picture Placeholder 7"/>
          <p:cNvPicPr>
            <a:picLocks noGrp="1" noChangeAspect="1"/>
          </p:cNvPicPr>
          <p:nvPr>
            <p:ph type="pic" sz="quarter" idx="15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53" b="11553"/>
          <a:stretch>
            <a:fillRect/>
          </a:stretch>
        </p:blipFill>
        <p:spPr/>
      </p:pic>
      <p:pic>
        <p:nvPicPr>
          <p:cNvPr id="10" name="Picture Placeholder 9"/>
          <p:cNvPicPr>
            <a:picLocks noGrp="1" noChangeAspect="1"/>
          </p:cNvPicPr>
          <p:nvPr>
            <p:ph type="pic" sz="quarter" idx="16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53" b="11553"/>
          <a:stretch>
            <a:fillRect/>
          </a:stretch>
        </p:blipFill>
        <p:spPr/>
      </p:pic>
      <p:pic>
        <p:nvPicPr>
          <p:cNvPr id="25" name="Picture Placeholder 24"/>
          <p:cNvPicPr>
            <a:picLocks noGrp="1" noChangeAspect="1"/>
          </p:cNvPicPr>
          <p:nvPr>
            <p:ph type="pic" sz="quarter" idx="18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85" b="12385"/>
          <a:stretch>
            <a:fillRect/>
          </a:stretch>
        </p:blipFill>
        <p:spPr>
          <a:xfrm>
            <a:off x="4424363" y="3619500"/>
            <a:ext cx="4748212" cy="2678113"/>
          </a:xfrm>
        </p:spPr>
      </p:pic>
      <p:pic>
        <p:nvPicPr>
          <p:cNvPr id="21" name="Picture Placeholder 20"/>
          <p:cNvPicPr>
            <a:picLocks noGrp="1" noChangeAspect="1"/>
          </p:cNvPicPr>
          <p:nvPr>
            <p:ph type="pic" sz="quarter" idx="17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346" b="2834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733319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PRÀCTICUM IV</a:t>
            </a:r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95" b="12295"/>
          <a:stretch>
            <a:fillRect/>
          </a:stretch>
        </p:blipFill>
        <p:spPr/>
      </p:pic>
      <p:sp>
        <p:nvSpPr>
          <p:cNvPr id="5" name="Text Placeholder 2"/>
          <p:cNvSpPr>
            <a:spLocks noGrp="1"/>
          </p:cNvSpPr>
          <p:nvPr>
            <p:ph type="body" sz="half" idx="2"/>
          </p:nvPr>
        </p:nvSpPr>
        <p:spPr>
          <a:xfrm>
            <a:off x="6384032" y="1447800"/>
            <a:ext cx="5256584" cy="2232248"/>
          </a:xfrm>
        </p:spPr>
        <p:txBody>
          <a:bodyPr>
            <a:noAutofit/>
          </a:bodyPr>
          <a:lstStyle/>
          <a:p>
            <a:pPr marL="285750" indent="-285750" algn="just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ca-ES" sz="1600" dirty="0">
                <a:latin typeface="Lucida Handwriting" panose="03010101010101010101" pitchFamily="66" charset="0"/>
              </a:rPr>
              <a:t>CEIF Joaquim Blume, de la Fundació Pere Tarrès. </a:t>
            </a:r>
          </a:p>
          <a:p>
            <a:pPr marL="285750" indent="-285750" algn="just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ca-ES" sz="1600" dirty="0">
                <a:latin typeface="Lucida Handwriting" panose="03010101010101010101" pitchFamily="66" charset="0"/>
              </a:rPr>
              <a:t>L’estada de pràctiques va ser des d’Octubre de 2016 fins a gener de 2017 amb un grup d’infants de P2.  </a:t>
            </a:r>
          </a:p>
          <a:p>
            <a:pPr marL="285750" indent="-285750" algn="just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ca-ES" sz="1600" dirty="0">
                <a:latin typeface="Lucida Handwriting" panose="03010101010101010101" pitchFamily="66" charset="0"/>
              </a:rPr>
              <a:t>El grup de noies que ens trovbàvem fent  les pràctiques vam dur a terme la transformació de tres espais. </a:t>
            </a:r>
          </a:p>
        </p:txBody>
      </p:sp>
    </p:spTree>
    <p:extLst>
      <p:ext uri="{BB962C8B-B14F-4D97-AF65-F5344CB8AC3E}">
        <p14:creationId xmlns:p14="http://schemas.microsoft.com/office/powerpoint/2010/main" val="148237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/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62" b="28862"/>
          <a:stretch>
            <a:fillRect/>
          </a:stretch>
        </p:blipFill>
        <p:spPr/>
      </p:pic>
      <p:pic>
        <p:nvPicPr>
          <p:cNvPr id="8" name="Picture Placeholder 7"/>
          <p:cNvPicPr>
            <a:picLocks noGrp="1" noChangeAspect="1"/>
          </p:cNvPicPr>
          <p:nvPr>
            <p:ph type="pic" sz="quarter" idx="15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53" b="11553"/>
          <a:stretch>
            <a:fillRect/>
          </a:stretch>
        </p:blipFill>
        <p:spPr/>
      </p:pic>
      <p:pic>
        <p:nvPicPr>
          <p:cNvPr id="16" name="Picture Placeholder 15"/>
          <p:cNvPicPr>
            <a:picLocks noGrp="1" noChangeAspect="1"/>
          </p:cNvPicPr>
          <p:nvPr>
            <p:ph type="pic" sz="quarter" idx="16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374" b="28374"/>
          <a:stretch>
            <a:fillRect/>
          </a:stretch>
        </p:blipFill>
        <p:spPr/>
      </p:pic>
      <p:pic>
        <p:nvPicPr>
          <p:cNvPr id="14" name="Picture Placeholder 13"/>
          <p:cNvPicPr>
            <a:picLocks noGrp="1" noChangeAspect="1"/>
          </p:cNvPicPr>
          <p:nvPr>
            <p:ph type="pic" sz="quarter" idx="17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374" b="28374"/>
          <a:stretch>
            <a:fillRect/>
          </a:stretch>
        </p:blipFill>
        <p:spPr/>
      </p:pic>
      <p:pic>
        <p:nvPicPr>
          <p:cNvPr id="10" name="Picture Placeholder 9"/>
          <p:cNvPicPr>
            <a:picLocks noGrp="1" noChangeAspect="1"/>
          </p:cNvPicPr>
          <p:nvPr>
            <p:ph type="pic" sz="quarter" idx="18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98" b="1239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721399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/>
          <p:cNvPicPr>
            <a:picLocks noGrp="1" noChangeAspect="1"/>
          </p:cNvPicPr>
          <p:nvPr>
            <p:ph type="pic" sz="quarter" idx="1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47" b="8147"/>
          <a:stretch>
            <a:fillRect/>
          </a:stretch>
        </p:blipFill>
        <p:spPr/>
      </p:pic>
      <p:pic>
        <p:nvPicPr>
          <p:cNvPr id="12" name="Picture Placeholder 11"/>
          <p:cNvPicPr>
            <a:picLocks noGrp="1" noChangeAspect="1"/>
          </p:cNvPicPr>
          <p:nvPr>
            <p:ph type="pic" sz="quarter" idx="16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458" b="26458"/>
          <a:stretch>
            <a:fillRect/>
          </a:stretch>
        </p:blipFill>
        <p:spPr/>
      </p:pic>
      <p:pic>
        <p:nvPicPr>
          <p:cNvPr id="16" name="Picture Placeholder 15"/>
          <p:cNvPicPr>
            <a:picLocks noGrp="1" noChangeAspect="1"/>
          </p:cNvPicPr>
          <p:nvPr>
            <p:ph type="pic" sz="quarter" idx="13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136" b="2113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91088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Children Friends 16x9">
  <a:themeElements>
    <a:clrScheme name="ChildrenFriends">
      <a:dk1>
        <a:srgbClr val="404040"/>
      </a:dk1>
      <a:lt1>
        <a:sysClr val="window" lastClr="FFFFFF"/>
      </a:lt1>
      <a:dk2>
        <a:srgbClr val="000000"/>
      </a:dk2>
      <a:lt2>
        <a:srgbClr val="EAEAEA"/>
      </a:lt2>
      <a:accent1>
        <a:srgbClr val="A63121"/>
      </a:accent1>
      <a:accent2>
        <a:srgbClr val="318DCB"/>
      </a:accent2>
      <a:accent3>
        <a:srgbClr val="F28330"/>
      </a:accent3>
      <a:accent4>
        <a:srgbClr val="50B852"/>
      </a:accent4>
      <a:accent5>
        <a:srgbClr val="EEAD1D"/>
      </a:accent5>
      <a:accent6>
        <a:srgbClr val="A68555"/>
      </a:accent6>
      <a:hlink>
        <a:srgbClr val="F28330"/>
      </a:hlink>
      <a:folHlink>
        <a:srgbClr val="969696"/>
      </a:folHlink>
    </a:clrScheme>
    <a:fontScheme name="Times New Roman-Arial">
      <a:majorFont>
        <a:latin typeface="Times New Roman" panose="02020603050405020304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6" id="{CDF1CE40-D12A-4BBA-8E29-FD301E3A737A}" vid="{E44D8D76-07A2-4151-9426-1A858C999D66}"/>
    </a:ext>
  </a:extLst>
</a:theme>
</file>

<file path=ppt/theme/theme2.xml><?xml version="1.0" encoding="utf-8"?>
<a:theme xmlns:a="http://schemas.openxmlformats.org/drawingml/2006/main" name="Office Theme">
  <a:themeElements>
    <a:clrScheme name="ChildrenFriends">
      <a:dk1>
        <a:srgbClr val="404040"/>
      </a:dk1>
      <a:lt1>
        <a:sysClr val="window" lastClr="FFFFFF"/>
      </a:lt1>
      <a:dk2>
        <a:srgbClr val="000000"/>
      </a:dk2>
      <a:lt2>
        <a:srgbClr val="EAEAEA"/>
      </a:lt2>
      <a:accent1>
        <a:srgbClr val="A63121"/>
      </a:accent1>
      <a:accent2>
        <a:srgbClr val="318DCB"/>
      </a:accent2>
      <a:accent3>
        <a:srgbClr val="F28330"/>
      </a:accent3>
      <a:accent4>
        <a:srgbClr val="50B852"/>
      </a:accent4>
      <a:accent5>
        <a:srgbClr val="EEAD1D"/>
      </a:accent5>
      <a:accent6>
        <a:srgbClr val="A68555"/>
      </a:accent6>
      <a:hlink>
        <a:srgbClr val="F28330"/>
      </a:hlink>
      <a:folHlink>
        <a:srgbClr val="969696"/>
      </a:folHlink>
    </a:clrScheme>
    <a:fontScheme name="Times New Roman-Arial">
      <a:majorFont>
        <a:latin typeface="Times New Roman" panose="02020603050405020304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ChildrenFriends">
      <a:dk1>
        <a:srgbClr val="404040"/>
      </a:dk1>
      <a:lt1>
        <a:sysClr val="window" lastClr="FFFFFF"/>
      </a:lt1>
      <a:dk2>
        <a:srgbClr val="000000"/>
      </a:dk2>
      <a:lt2>
        <a:srgbClr val="EAEAEA"/>
      </a:lt2>
      <a:accent1>
        <a:srgbClr val="A63121"/>
      </a:accent1>
      <a:accent2>
        <a:srgbClr val="318DCB"/>
      </a:accent2>
      <a:accent3>
        <a:srgbClr val="F28330"/>
      </a:accent3>
      <a:accent4>
        <a:srgbClr val="50B852"/>
      </a:accent4>
      <a:accent5>
        <a:srgbClr val="EEAD1D"/>
      </a:accent5>
      <a:accent6>
        <a:srgbClr val="A68555"/>
      </a:accent6>
      <a:hlink>
        <a:srgbClr val="F28330"/>
      </a:hlink>
      <a:folHlink>
        <a:srgbClr val="969696"/>
      </a:folHlink>
    </a:clrScheme>
    <a:fontScheme name="Times New Roman-Arial">
      <a:majorFont>
        <a:latin typeface="Times New Roman" panose="02020603050405020304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D52213BA-6259-469B-8BD9-3C7F83E2B94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Schoolyard kids education presentation, album (widescreen)</Template>
  <TotalTime>0</TotalTime>
  <Words>237</Words>
  <Application>Microsoft Office PowerPoint</Application>
  <PresentationFormat>Widescreen</PresentationFormat>
  <Paragraphs>19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Lucida Handwriting</vt:lpstr>
      <vt:lpstr>Times New Roman</vt:lpstr>
      <vt:lpstr>Children Friends 16x9</vt:lpstr>
      <vt:lpstr>LES MEVES ESTADES DE PRÀCTIQUES</vt:lpstr>
      <vt:lpstr>PRÀCTICUM II</vt:lpstr>
      <vt:lpstr>PowerPoint Presentation</vt:lpstr>
      <vt:lpstr>PRÀCTICUM III</vt:lpstr>
      <vt:lpstr>PowerPoint Presentation</vt:lpstr>
      <vt:lpstr>PRÀCTICUM IV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2017-03-05T19:59:07Z</dcterms:created>
  <dcterms:modified xsi:type="dcterms:W3CDTF">2017-03-05T20:30:07Z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TC038961019991</vt:lpwstr>
  </property>
</Properties>
</file>